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6" r:id="rId5"/>
    <p:sldId id="285" r:id="rId6"/>
    <p:sldId id="275" r:id="rId7"/>
    <p:sldId id="276" r:id="rId8"/>
    <p:sldId id="277" r:id="rId9"/>
    <p:sldId id="278" r:id="rId10"/>
    <p:sldId id="273" r:id="rId11"/>
    <p:sldId id="268" r:id="rId12"/>
    <p:sldId id="265" r:id="rId13"/>
    <p:sldId id="270" r:id="rId14"/>
    <p:sldId id="271" r:id="rId15"/>
    <p:sldId id="279" r:id="rId16"/>
    <p:sldId id="262" r:id="rId17"/>
    <p:sldId id="269" r:id="rId18"/>
    <p:sldId id="272" r:id="rId19"/>
    <p:sldId id="260" r:id="rId20"/>
    <p:sldId id="261" r:id="rId21"/>
    <p:sldId id="282" r:id="rId22"/>
    <p:sldId id="283" r:id="rId23"/>
    <p:sldId id="284" r:id="rId24"/>
    <p:sldId id="287" r:id="rId25"/>
    <p:sldId id="288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0" autoAdjust="0"/>
    <p:restoredTop sz="94660"/>
  </p:normalViewPr>
  <p:slideViewPr>
    <p:cSldViewPr>
      <p:cViewPr varScale="1">
        <p:scale>
          <a:sx n="83" d="100"/>
          <a:sy n="83" d="100"/>
        </p:scale>
        <p:origin x="-133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1" y="1340769"/>
            <a:ext cx="5723468" cy="12241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«Использование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напольных игр </a:t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баннерной основе в работе с детьми дошкольного возраста»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t\Desktop\фото игры на банерной основе\1685014385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511256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07528" y="4593902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Выполнили:</a:t>
            </a:r>
          </a:p>
          <a:p>
            <a:r>
              <a:rPr lang="ru-RU" b="1" dirty="0" smtClean="0"/>
              <a:t>Боровская С.Д.</a:t>
            </a:r>
          </a:p>
          <a:p>
            <a:r>
              <a:rPr lang="ru-RU" b="1" dirty="0" smtClean="0"/>
              <a:t>Казанцева Н.В.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136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3"/>
            <a:ext cx="7272808" cy="5256585"/>
          </a:xfrm>
        </p:spPr>
      </p:pic>
    </p:spTree>
    <p:extLst>
      <p:ext uri="{BB962C8B-B14F-4D97-AF65-F5344CB8AC3E}">
        <p14:creationId xmlns:p14="http://schemas.microsoft.com/office/powerpoint/2010/main" val="94807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7"/>
            <a:ext cx="7416824" cy="5400600"/>
          </a:xfrm>
        </p:spPr>
      </p:pic>
    </p:spTree>
    <p:extLst>
      <p:ext uri="{BB962C8B-B14F-4D97-AF65-F5344CB8AC3E}">
        <p14:creationId xmlns:p14="http://schemas.microsoft.com/office/powerpoint/2010/main" val="16541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416824" cy="5472608"/>
          </a:xfrm>
        </p:spPr>
      </p:pic>
    </p:spTree>
    <p:extLst>
      <p:ext uri="{BB962C8B-B14F-4D97-AF65-F5344CB8AC3E}">
        <p14:creationId xmlns:p14="http://schemas.microsoft.com/office/powerpoint/2010/main" val="19689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7"/>
            <a:ext cx="7488832" cy="5472608"/>
          </a:xfrm>
        </p:spPr>
      </p:pic>
    </p:spTree>
    <p:extLst>
      <p:ext uri="{BB962C8B-B14F-4D97-AF65-F5344CB8AC3E}">
        <p14:creationId xmlns:p14="http://schemas.microsoft.com/office/powerpoint/2010/main" val="17514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488832" cy="5472607"/>
          </a:xfrm>
        </p:spPr>
      </p:pic>
    </p:spTree>
    <p:extLst>
      <p:ext uri="{BB962C8B-B14F-4D97-AF65-F5344CB8AC3E}">
        <p14:creationId xmlns:p14="http://schemas.microsoft.com/office/powerpoint/2010/main" val="4165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\Downloads\16853248043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27280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036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488832" cy="5400600"/>
          </a:xfrm>
        </p:spPr>
      </p:pic>
    </p:spTree>
    <p:extLst>
      <p:ext uri="{BB962C8B-B14F-4D97-AF65-F5344CB8AC3E}">
        <p14:creationId xmlns:p14="http://schemas.microsoft.com/office/powerpoint/2010/main" val="270134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7"/>
            <a:ext cx="7416824" cy="5472608"/>
          </a:xfrm>
        </p:spPr>
      </p:pic>
    </p:spTree>
    <p:extLst>
      <p:ext uri="{BB962C8B-B14F-4D97-AF65-F5344CB8AC3E}">
        <p14:creationId xmlns:p14="http://schemas.microsoft.com/office/powerpoint/2010/main" val="310590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560840" cy="5472608"/>
          </a:xfrm>
        </p:spPr>
      </p:pic>
    </p:spTree>
    <p:extLst>
      <p:ext uri="{BB962C8B-B14F-4D97-AF65-F5344CB8AC3E}">
        <p14:creationId xmlns:p14="http://schemas.microsoft.com/office/powerpoint/2010/main" val="221083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488832" cy="5544616"/>
          </a:xfrm>
        </p:spPr>
      </p:pic>
    </p:spTree>
    <p:extLst>
      <p:ext uri="{BB962C8B-B14F-4D97-AF65-F5344CB8AC3E}">
        <p14:creationId xmlns:p14="http://schemas.microsoft.com/office/powerpoint/2010/main" val="306739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196752"/>
            <a:ext cx="6768752" cy="4536504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2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использования напольных игр</a:t>
            </a:r>
            <a:r>
              <a:rPr lang="ru-RU" sz="22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2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современном мире используется в обучении современные новые технологии: гаджеты, смартфоны -  приводит к малоподвижному образу жизни не только взрослых но и детей. В связи с этим, остро стоит проблема создания условий для развития двигательной и познавательной активности именно в ДОУ.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Всё это требует от нас педагогов, создание такой предметно-развивающей  среды в группе, которая позволила бы нам задействовать всё пространство , включая пол, и тем самым удовлетворить потребность воспитанников в движении, познании и игре.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>
                <a:solidFill>
                  <a:srgbClr val="C00000"/>
                </a:solidFill>
              </a:rPr>
              <a:t/>
            </a:r>
            <a:br>
              <a:rPr lang="ru-RU" sz="1100" dirty="0">
                <a:solidFill>
                  <a:srgbClr val="C00000"/>
                </a:solidFill>
              </a:rPr>
            </a:br>
            <a:endParaRPr lang="ru-RU" sz="1100" dirty="0"/>
          </a:p>
        </p:txBody>
      </p:sp>
      <p:sp>
        <p:nvSpPr>
          <p:cNvPr id="4" name="Текс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l"/>
            <a:r>
              <a:rPr lang="ru-RU" sz="1200" dirty="0">
                <a:solidFill>
                  <a:srgbClr val="002060"/>
                </a:solidFill>
              </a:rPr>
              <a:t/>
            </a:r>
            <a:br>
              <a:rPr lang="ru-RU" sz="1200" dirty="0">
                <a:solidFill>
                  <a:srgbClr val="002060"/>
                </a:solidFill>
              </a:rPr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903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488832" cy="5472608"/>
          </a:xfrm>
        </p:spPr>
      </p:pic>
    </p:spTree>
    <p:extLst>
      <p:ext uri="{BB962C8B-B14F-4D97-AF65-F5344CB8AC3E}">
        <p14:creationId xmlns:p14="http://schemas.microsoft.com/office/powerpoint/2010/main" val="30044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\Desktop\IMG_20231124_160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41682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8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t\Desktop\IMG_20231124_161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7"/>
            <a:ext cx="748883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66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\Desktop\IMG_20231124_104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488832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4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\Downloads\IMG_20231127_093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488832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98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\Downloads\IMG_20231127_1006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48883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7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420888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Sitka Subheading" pitchFamily="2" charset="0"/>
              </a:rPr>
              <a:t>Попробуйте и вы!</a:t>
            </a:r>
            <a:br>
              <a:rPr lang="ru-RU" b="1" i="1" dirty="0" smtClean="0">
                <a:solidFill>
                  <a:srgbClr val="FF0000"/>
                </a:solidFill>
                <a:latin typeface="Sitka Subheading" pitchFamily="2" charset="0"/>
              </a:rPr>
            </a:br>
            <a:r>
              <a:rPr lang="ru-RU" b="1" i="1" dirty="0" smtClean="0">
                <a:latin typeface="Sitka Subheading" pitchFamily="2" charset="0"/>
              </a:rPr>
              <a:t/>
            </a:r>
            <a:br>
              <a:rPr lang="ru-RU" b="1" i="1" dirty="0" smtClean="0">
                <a:latin typeface="Sitka Subheading" pitchFamily="2" charset="0"/>
              </a:rPr>
            </a:br>
            <a:r>
              <a:rPr lang="ru-RU" b="1" i="1" dirty="0" smtClean="0">
                <a:solidFill>
                  <a:srgbClr val="0066FF"/>
                </a:solidFill>
                <a:latin typeface="Sitka Subheading" pitchFamily="2" charset="0"/>
              </a:rPr>
              <a:t>Играйте с детьми!</a:t>
            </a:r>
            <a:br>
              <a:rPr lang="ru-RU" b="1" i="1" dirty="0" smtClean="0">
                <a:solidFill>
                  <a:srgbClr val="0066FF"/>
                </a:solidFill>
                <a:latin typeface="Sitka Subheading" pitchFamily="2" charset="0"/>
              </a:rPr>
            </a:br>
            <a:r>
              <a:rPr lang="ru-RU" b="1" i="1" dirty="0" smtClean="0">
                <a:latin typeface="Sitka Subheading" pitchFamily="2" charset="0"/>
              </a:rPr>
              <a:t/>
            </a:r>
            <a:br>
              <a:rPr lang="ru-RU" b="1" i="1" dirty="0" smtClean="0">
                <a:latin typeface="Sitka Subheading" pitchFamily="2" charset="0"/>
              </a:rPr>
            </a:br>
            <a:r>
              <a:rPr lang="ru-RU" b="1" i="1" dirty="0" smtClean="0">
                <a:solidFill>
                  <a:srgbClr val="FFFF00"/>
                </a:solidFill>
                <a:latin typeface="Sitka Subheading" pitchFamily="2" charset="0"/>
              </a:rPr>
              <a:t>Развивайтесь вместе! </a:t>
            </a:r>
            <a:endParaRPr lang="ru-RU" b="1" i="1" dirty="0">
              <a:solidFill>
                <a:srgbClr val="FFFF00"/>
              </a:solidFill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1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196752"/>
            <a:ext cx="6768752" cy="432048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Знакомство с практикой использования напольных игр в работе с детьми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младшего дошкольного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возраста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Удовлетворять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потребность ребенка в движении, общении,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игре;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Пополнение развивающей среды играми на баннерной основе;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развитие моторики рук и ног, укрепление мышечной системы организма;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развитие памяти, мышления, фантазии.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000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8720" y="1268760"/>
            <a:ext cx="6623640" cy="424847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Напольные игры 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это разновидность игр, которые имеют достаточно большой размер и располагаются на поверхности пола, созданные в развлекательных и образовательных целях, по замыслу детей и взрослых.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Напольные игры имеют заданные напольные поля, или создаются на основе игровых полей.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Напольные игры позволяют использовать пол в группе, как ещё одно образовательное измерение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904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Виды игровых полей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/>
              <a:t>«</a:t>
            </a:r>
            <a:r>
              <a:rPr lang="ru-RU" dirty="0"/>
              <a:t>Геометрические фигуры» </a:t>
            </a:r>
          </a:p>
        </p:txBody>
      </p:sp>
      <p:pic>
        <p:nvPicPr>
          <p:cNvPr id="4" name="Picture 2" descr="C:\Users\st\Desktop\презентация\20230314_07454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3739" r="3645" b="6079"/>
          <a:stretch/>
        </p:blipFill>
        <p:spPr bwMode="auto">
          <a:xfrm rot="5400000">
            <a:off x="2694501" y="615397"/>
            <a:ext cx="3827006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«Разноцветные квадраты»</a:t>
            </a:r>
          </a:p>
        </p:txBody>
      </p:sp>
      <p:pic>
        <p:nvPicPr>
          <p:cNvPr id="4" name="Picture 2" descr="C:\Users\st\Desktop\презентация\20230314_07442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7236" r="22475" b="6456"/>
          <a:stretch/>
        </p:blipFill>
        <p:spPr bwMode="auto">
          <a:xfrm rot="5400000">
            <a:off x="2555777" y="548681"/>
            <a:ext cx="4032445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594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«Разноцветные следы»</a:t>
            </a:r>
          </a:p>
        </p:txBody>
      </p:sp>
      <p:pic>
        <p:nvPicPr>
          <p:cNvPr id="4" name="Picture 2" descr="C:\Users\st\Desktop\презентация\20230314_07430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1851" r="7622" b="5026"/>
          <a:stretch/>
        </p:blipFill>
        <p:spPr bwMode="auto">
          <a:xfrm rot="5400000">
            <a:off x="2621342" y="536754"/>
            <a:ext cx="3901315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38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«Ножки-ладошки»</a:t>
            </a:r>
            <a:endParaRPr lang="ru-RU" dirty="0"/>
          </a:p>
        </p:txBody>
      </p:sp>
      <p:pic>
        <p:nvPicPr>
          <p:cNvPr id="1027" name="Picture 3" descr="C:\Users\st\Desktop\фото игры на банерной основе\16852898472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19313"/>
            <a:ext cx="6768752" cy="39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97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Универсальное игровое поле «Квадраты»</a:t>
            </a:r>
            <a:endParaRPr lang="ru-RU" dirty="0"/>
          </a:p>
        </p:txBody>
      </p:sp>
      <p:pic>
        <p:nvPicPr>
          <p:cNvPr id="2050" name="Picture 2" descr="C:\Users\st\Desktop\фото игры на банерной основе\16852898472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19313"/>
            <a:ext cx="6696744" cy="375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6381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3704</TotalTime>
  <Words>38</Words>
  <Application>Microsoft Office PowerPoint</Application>
  <PresentationFormat>Экран (4:3)</PresentationFormat>
  <Paragraphs>14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Кнопка</vt:lpstr>
      <vt:lpstr>«Использование напольных игр  на баннерной основе в работе с детьми дошкольного возраста»</vt:lpstr>
      <vt:lpstr>                Актуальность использования напольных игр. В современном мире используется в обучении современные новые технологии: гаджеты, смартфоны -  приводит к малоподвижному образу жизни не только взрослых но и детей. В связи с этим, остро стоит проблема создания условий для развития двигательной и познавательной активности именно в ДОУ.  Всё это требует от нас педагогов, создание такой предметно-развивающей  среды в группе, которая позволила бы нам задействовать всё пространство , включая пол, и тем самым удовлетворить потребность воспитанников в движении, познании и игре.    </vt:lpstr>
      <vt:lpstr>   Цель: Цель: Знакомство с практикой использования напольных игр в работе с детьми младшего дошкольного возраста   Задачи:   - Удовлетворять потребность ребенка в движении, общении, игре; - Пополнение развивающей среды играми на баннерной основе; - развитие моторики рук и ног, укрепление мышечной системы организма; - развитие памяти, мышления, фантазии.</vt:lpstr>
      <vt:lpstr>Напольные игры – это разновидность игр, которые имеют достаточно большой размер и располагаются на поверхности пола, созданные в развлекательных и образовательных целях, по замыслу детей и взрослых. Напольные игры имеют заданные напольные поля, или создаются на основе игровых полей. Напольные игры позволяют использовать пол в группе, как ещё одно образовательное измерение.</vt:lpstr>
      <vt:lpstr>Виды игровых полей «Геометрические фигуры» </vt:lpstr>
      <vt:lpstr>«Разноцветные квадраты»</vt:lpstr>
      <vt:lpstr>«Разноцветные следы»</vt:lpstr>
      <vt:lpstr>«Ножки-ладошки»</vt:lpstr>
      <vt:lpstr>Универсальное игровое поле «Квадраты»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Попробуйте и вы!  Играйте с детьми!  Развивайтесь вместе!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«Игры  на баннерной основе»</dc:title>
  <dc:creator>st</dc:creator>
  <cp:lastModifiedBy>Пользователь Windows</cp:lastModifiedBy>
  <cp:revision>37</cp:revision>
  <dcterms:created xsi:type="dcterms:W3CDTF">2023-05-26T05:19:20Z</dcterms:created>
  <dcterms:modified xsi:type="dcterms:W3CDTF">2023-11-29T09:26:44Z</dcterms:modified>
</cp:coreProperties>
</file>